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822960"/>
            <a:ext cx="6057899" cy="501516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113" y="3003642"/>
            <a:ext cx="3522199" cy="2900274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7771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499" y="2036363"/>
            <a:ext cx="11059811" cy="38707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571500" y="1780979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48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77953" y="797251"/>
            <a:ext cx="2483929" cy="52837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6094" y="797251"/>
            <a:ext cx="8101072" cy="52837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566094" y="57711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8875226" y="571500"/>
            <a:ext cx="0" cy="571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364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059811" cy="3910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700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14255"/>
            <a:ext cx="6867115" cy="500947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817" y="914399"/>
            <a:ext cx="2370268" cy="2670273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4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8872625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566094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8501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09684"/>
            <a:ext cx="11049000" cy="105716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447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7082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593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69" y="699118"/>
            <a:ext cx="11025062" cy="1063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468" y="2022883"/>
            <a:ext cx="5230469" cy="564079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469" y="2866031"/>
            <a:ext cx="5157787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1470" y="2022883"/>
            <a:ext cx="5183188" cy="564080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1470" y="2866031"/>
            <a:ext cx="5183188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577485" y="273859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4454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17452"/>
            <a:ext cx="11049000" cy="1161836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35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109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01" y="810344"/>
            <a:ext cx="3478084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09" y="931232"/>
            <a:ext cx="6700679" cy="50793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2578608"/>
            <a:ext cx="3478783" cy="34172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685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802204"/>
            <a:ext cx="3478787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23467" y="847384"/>
            <a:ext cx="6907844" cy="52168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498" y="2574906"/>
            <a:ext cx="3478787" cy="34357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7056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89289"/>
            <a:ext cx="11049000" cy="108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2075688"/>
            <a:ext cx="11059811" cy="381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6732" y="6397103"/>
            <a:ext cx="30919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fld id="{1C8322F6-1C60-46CF-968C-BC20E470F443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782" y="6397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553" y="6397103"/>
            <a:ext cx="700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4043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01" r:id="rId4"/>
    <p:sldLayoutId id="2147483702" r:id="rId5"/>
    <p:sldLayoutId id="2147483707" r:id="rId6"/>
    <p:sldLayoutId id="2147483703" r:id="rId7"/>
    <p:sldLayoutId id="2147483704" r:id="rId8"/>
    <p:sldLayoutId id="2147483705" r:id="rId9"/>
    <p:sldLayoutId id="2147483706" r:id="rId10"/>
    <p:sldLayoutId id="21474837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100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C63AB9E1-499E-41EB-A74E-905920CCD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CAA567-BA69-EB99-2D14-3644667692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601" y="4840264"/>
            <a:ext cx="8044280" cy="1215547"/>
          </a:xfrm>
        </p:spPr>
        <p:txBody>
          <a:bodyPr anchor="ctr">
            <a:normAutofit/>
          </a:bodyPr>
          <a:lstStyle/>
          <a:p>
            <a:r>
              <a:rPr lang="en-US"/>
              <a:t>IT356 Final Project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3D4D8C-9BA9-1223-BE4B-8BCCA14EE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89720" y="4753342"/>
            <a:ext cx="2519973" cy="1389390"/>
          </a:xfrm>
        </p:spPr>
        <p:txBody>
          <a:bodyPr anchor="ctr">
            <a:normAutofit/>
          </a:bodyPr>
          <a:lstStyle/>
          <a:p>
            <a:r>
              <a:rPr lang="en-US" dirty="0"/>
              <a:t>Shane Stevens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E6D95E0-1071-E653-F030-C247884FAB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510" b="14655"/>
          <a:stretch/>
        </p:blipFill>
        <p:spPr>
          <a:xfrm>
            <a:off x="-6781" y="1"/>
            <a:ext cx="12198782" cy="4042122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EA40C4-6B9E-4B9E-8CDF-A0C572462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4610607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A54810C-5CC0-45D3-BD8F-C4407F92F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7300" y="4610607"/>
            <a:ext cx="0" cy="16748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E458AAC-F667-498F-A263-A8C7AB4FC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1819" y="6289514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42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7370E-30CD-83AA-E1FD-4BCB9F932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FDF75-E181-F589-D18A-34604D087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loaded using </a:t>
            </a:r>
            <a:r>
              <a:rPr lang="en-US" dirty="0" err="1"/>
              <a:t>assimp</a:t>
            </a:r>
            <a:endParaRPr lang="en-US" dirty="0"/>
          </a:p>
          <a:p>
            <a:r>
              <a:rPr lang="en-US" dirty="0"/>
              <a:t>Explosion created using geometry shader</a:t>
            </a:r>
          </a:p>
          <a:p>
            <a:r>
              <a:rPr lang="en-US" dirty="0"/>
              <a:t>Skybox uses </a:t>
            </a:r>
            <a:r>
              <a:rPr lang="en-US" dirty="0" err="1"/>
              <a:t>cubemapping</a:t>
            </a:r>
            <a:endParaRPr lang="en-US" dirty="0"/>
          </a:p>
          <a:p>
            <a:r>
              <a:rPr lang="en-US" dirty="0"/>
              <a:t>Movement uses rotation, translation, and scaling</a:t>
            </a:r>
          </a:p>
        </p:txBody>
      </p:sp>
    </p:spTree>
    <p:extLst>
      <p:ext uri="{BB962C8B-B14F-4D97-AF65-F5344CB8AC3E}">
        <p14:creationId xmlns:p14="http://schemas.microsoft.com/office/powerpoint/2010/main" val="3230992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8F14E13-1923-411D-9A16-1C28898D5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30AA13-BE7C-4E78-B93D-DC49B1AC6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870" y="4572001"/>
            <a:ext cx="3695699" cy="1508356"/>
          </a:xfrm>
        </p:spPr>
        <p:txBody>
          <a:bodyPr anchor="ctr">
            <a:normAutofit/>
          </a:bodyPr>
          <a:lstStyle/>
          <a:p>
            <a:r>
              <a:rPr lang="en-US" dirty="0"/>
              <a:t>Explosion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664B5A-00FE-738F-5A85-171B2F0528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78" r="-2" b="-2"/>
          <a:stretch/>
        </p:blipFill>
        <p:spPr>
          <a:xfrm>
            <a:off x="563876" y="571501"/>
            <a:ext cx="5383334" cy="33343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60701A-53D8-3005-5043-0C60A34AD4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345" r="-2" b="-2"/>
          <a:stretch/>
        </p:blipFill>
        <p:spPr>
          <a:xfrm>
            <a:off x="6237334" y="571501"/>
            <a:ext cx="5383334" cy="3334394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927055D-9ECF-487E-91DD-FFA84AB92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333" y="4337068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B4822-8E5C-B3A5-E38C-B91FB6F3B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8315" y="4572001"/>
            <a:ext cx="6902996" cy="1508361"/>
          </a:xfrm>
        </p:spPr>
        <p:txBody>
          <a:bodyPr anchor="ctr">
            <a:normAutofit/>
          </a:bodyPr>
          <a:lstStyle/>
          <a:p>
            <a:r>
              <a:rPr lang="en-US" dirty="0"/>
              <a:t>Causes the tris that make up the model to move in and out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0DC1883-8AF7-483D-9074-3C6D8AF57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CF89D75-E5AC-4C45-9D87-228849A4C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4337068"/>
            <a:ext cx="0" cy="19494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951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BAF395E-7D52-496C-ACDD-468AEC1A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35E076-CCA3-43DB-E33F-27D292DB9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74" y="685492"/>
            <a:ext cx="11110426" cy="848660"/>
          </a:xfrm>
        </p:spPr>
        <p:txBody>
          <a:bodyPr anchor="ctr">
            <a:normAutofit/>
          </a:bodyPr>
          <a:lstStyle/>
          <a:p>
            <a:r>
              <a:rPr lang="en-US" dirty="0"/>
              <a:t>Movement/scaling/rotating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6BAADB1-054E-4A82-8D07-643BD1F4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57620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A758C-5E5C-B9CB-B46A-DA1D82E9D2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74" y="2032001"/>
            <a:ext cx="5547815" cy="3981391"/>
          </a:xfrm>
        </p:spPr>
        <p:txBody>
          <a:bodyPr>
            <a:normAutofit/>
          </a:bodyPr>
          <a:lstStyle/>
          <a:p>
            <a:r>
              <a:rPr lang="en-US" sz="1800" dirty="0"/>
              <a:t>Can rotate around the X and the Y axis</a:t>
            </a:r>
          </a:p>
          <a:p>
            <a:r>
              <a:rPr lang="en-US" sz="1800" dirty="0"/>
              <a:t>Movement uses sin, cos, and tangent in a translation to make the model move in a cool way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3121654-FB13-441C-AB60-76710D917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29400" y="1627558"/>
            <a:ext cx="0" cy="46565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60E2184-5CB3-4E83-A25F-90871164B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4" y="1629923"/>
            <a:ext cx="110518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034E6980-68BB-878C-E906-8A7D531D9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8912" y="1944415"/>
            <a:ext cx="2206038" cy="18806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47FDCC3-0FE5-6217-5E31-2D333A56C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4462" y="1949929"/>
            <a:ext cx="2206038" cy="18751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583B3F-8434-09EA-2DE7-654297E6B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5586" y="4099483"/>
            <a:ext cx="2206038" cy="18751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D476CC-3083-F453-291D-5F1648B70D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4182" y="4090069"/>
            <a:ext cx="2206038" cy="1869617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58D2D3E-B980-4D6F-BBFB-DF7A3A947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6287813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9326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31979-9E04-7453-9BB8-A41569CA8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7770F-2487-4EBE-FF1E-D02ADEC57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Lighting uses the Phong optical model with a spotlight</a:t>
            </a:r>
          </a:p>
          <a:p>
            <a:r>
              <a:rPr lang="en-US" dirty="0"/>
              <a:t>Cubes use texture mapping</a:t>
            </a:r>
          </a:p>
          <a:p>
            <a:r>
              <a:rPr lang="en-US" dirty="0"/>
              <a:t>Movement uses translation and rotation</a:t>
            </a:r>
          </a:p>
          <a:p>
            <a:r>
              <a:rPr lang="en-US" dirty="0"/>
              <a:t>Background color changing uses the clear color</a:t>
            </a:r>
          </a:p>
          <a:p>
            <a:r>
              <a:rPr lang="en-US" dirty="0"/>
              <a:t>The two different textures on the cube used </a:t>
            </a:r>
            <a:r>
              <a:rPr lang="en-US" dirty="0" err="1"/>
              <a:t>gl_FrontFacing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811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8F14E13-1923-411D-9A16-1C28898D5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A0CBB-9F35-9893-7E58-9B5D291F1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870" y="4572001"/>
            <a:ext cx="3695699" cy="1508356"/>
          </a:xfrm>
        </p:spPr>
        <p:txBody>
          <a:bodyPr anchor="ctr">
            <a:normAutofit/>
          </a:bodyPr>
          <a:lstStyle/>
          <a:p>
            <a:r>
              <a:rPr lang="en-US" dirty="0"/>
              <a:t>Movement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8535C3-0B2D-7704-F24A-CFA5475B2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870" y="755063"/>
            <a:ext cx="3517221" cy="29632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3D6E26-7D6F-B998-FFA8-4DFB18B9C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999" y="759460"/>
            <a:ext cx="3517221" cy="29544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9FFDED-D94C-DDBD-F049-32D7AEE635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3279" y="763856"/>
            <a:ext cx="3517221" cy="2945672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927055D-9ECF-487E-91DD-FFA84AB92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333" y="4337068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F68BC-761E-79A3-754E-D04B4AA3E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8315" y="4572001"/>
            <a:ext cx="6902996" cy="1508361"/>
          </a:xfrm>
        </p:spPr>
        <p:txBody>
          <a:bodyPr anchor="ctr">
            <a:normAutofit/>
          </a:bodyPr>
          <a:lstStyle/>
          <a:p>
            <a:r>
              <a:rPr lang="en-US" dirty="0"/>
              <a:t>Movement used translation and rotation along with the for loop that draws the squares to cause the squares to move in different ways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0DC1883-8AF7-483D-9074-3C6D8AF57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CF89D75-E5AC-4C45-9D87-228849A4C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4337068"/>
            <a:ext cx="0" cy="19494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491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BAF395E-7D52-496C-ACDD-468AEC1A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F96F1C-CCE9-9667-C87D-3BE5F5919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685491"/>
            <a:ext cx="11110427" cy="847984"/>
          </a:xfrm>
        </p:spPr>
        <p:txBody>
          <a:bodyPr anchor="ctr">
            <a:normAutofit/>
          </a:bodyPr>
          <a:lstStyle/>
          <a:p>
            <a:r>
              <a:rPr lang="en-US" dirty="0"/>
              <a:t>Changing background color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BAADB1-054E-4A82-8D07-643BD1F4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57620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3121654-FB13-441C-AB60-76710D917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34300" y="1629923"/>
            <a:ext cx="0" cy="46540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60E2184-5CB3-4E83-A25F-90871164B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1629923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E7075BB-F620-F9CC-B01E-3958B82F3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2270996"/>
            <a:ext cx="4107378" cy="33885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51D5FE-80D3-777D-C0B2-8CED025CC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925" y="1922975"/>
            <a:ext cx="2319327" cy="1896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CF28E5-72FD-7D34-C2E8-B597FE69B2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41" y="4094908"/>
            <a:ext cx="2316896" cy="189985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BD1E0-0DA1-D93E-EDAF-3B7347C66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4630" y="2031167"/>
            <a:ext cx="3446679" cy="3967235"/>
          </a:xfrm>
        </p:spPr>
        <p:txBody>
          <a:bodyPr>
            <a:normAutofit/>
          </a:bodyPr>
          <a:lstStyle/>
          <a:p>
            <a:r>
              <a:rPr lang="en-US" sz="1800" dirty="0"/>
              <a:t>This was handled by having the clear color use sin(</a:t>
            </a:r>
            <a:r>
              <a:rPr lang="en-US" sz="1800" dirty="0" err="1"/>
              <a:t>glfwGetTime</a:t>
            </a:r>
            <a:r>
              <a:rPr lang="en-US" sz="1800" dirty="0"/>
              <a:t>()) to change the background color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58D2D3E-B980-4D6F-BBFB-DF7A3A947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6287813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499747"/>
      </p:ext>
    </p:extLst>
  </p:cSld>
  <p:clrMapOvr>
    <a:masterClrMapping/>
  </p:clrMapOvr>
</p:sld>
</file>

<file path=ppt/theme/theme1.xml><?xml version="1.0" encoding="utf-8"?>
<a:theme xmlns:a="http://schemas.openxmlformats.org/drawingml/2006/main" name="AlignmentVTI">
  <a:themeElements>
    <a:clrScheme name="AnalogousFromRegularSeedRightStep">
      <a:dk1>
        <a:srgbClr val="000000"/>
      </a:dk1>
      <a:lt1>
        <a:srgbClr val="FFFFFF"/>
      </a:lt1>
      <a:dk2>
        <a:srgbClr val="32201C"/>
      </a:dk2>
      <a:lt2>
        <a:srgbClr val="E8E7E2"/>
      </a:lt2>
      <a:accent1>
        <a:srgbClr val="4854C7"/>
      </a:accent1>
      <a:accent2>
        <a:srgbClr val="6037B6"/>
      </a:accent2>
      <a:accent3>
        <a:srgbClr val="A748C7"/>
      </a:accent3>
      <a:accent4>
        <a:srgbClr val="B637A1"/>
      </a:accent4>
      <a:accent5>
        <a:srgbClr val="C7487E"/>
      </a:accent5>
      <a:accent6>
        <a:srgbClr val="B63738"/>
      </a:accent6>
      <a:hlink>
        <a:srgbClr val="8F862F"/>
      </a:hlink>
      <a:folHlink>
        <a:srgbClr val="7F7F7F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158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Batang</vt:lpstr>
      <vt:lpstr>Arial</vt:lpstr>
      <vt:lpstr>Avenir Next LT Pro Light</vt:lpstr>
      <vt:lpstr>AlignmentVTI</vt:lpstr>
      <vt:lpstr>IT356 Final Project</vt:lpstr>
      <vt:lpstr>Program 1</vt:lpstr>
      <vt:lpstr>Explosion</vt:lpstr>
      <vt:lpstr>Movement/scaling/rotating</vt:lpstr>
      <vt:lpstr>Program 2</vt:lpstr>
      <vt:lpstr>Movement</vt:lpstr>
      <vt:lpstr>Changing background color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IT356 Final Project</dc:title>
  <dc:creator>Shane Stevens</dc:creator>
  <cp:lastModifiedBy>Shane Stevens</cp:lastModifiedBy>
  <cp:revision>2</cp:revision>
  <dcterms:created xsi:type="dcterms:W3CDTF">2024-05-11T03:01:33Z</dcterms:created>
  <dcterms:modified xsi:type="dcterms:W3CDTF">2024-05-11T03:35:45Z</dcterms:modified>
</cp:coreProperties>
</file>

<file path=docProps/thumbnail.jpeg>
</file>